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EFAA19-D64A-4F54-9C73-498508F559DB}" v="2" dt="2026-04-21T03:59:44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173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68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97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08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98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2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68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67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94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54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62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07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E9AA14-6BBB-419B-854D-69A099AC463C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E4330-5150-426F-9470-1687B59F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60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003FC4D-3C60-4A99-11B4-615D622F34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8873"/>
            <a:ext cx="10691756" cy="1511935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D2F61A-0ECC-1DDA-CAA5-5B4BBE1C46FE}"/>
              </a:ext>
            </a:extLst>
          </p:cNvPr>
          <p:cNvSpPr/>
          <p:nvPr/>
        </p:nvSpPr>
        <p:spPr>
          <a:xfrm>
            <a:off x="1158369" y="7559675"/>
            <a:ext cx="8375073" cy="4346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ピットメニュー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モービル１</a:t>
            </a:r>
            <a:endParaRPr kumimoji="1"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5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エンジンオイル交換 ０</a:t>
            </a:r>
            <a:r>
              <a:rPr kumimoji="1" lang="en-US" altLang="ja-JP" sz="5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W-</a:t>
            </a:r>
            <a:r>
              <a:rPr kumimoji="1" lang="ja-JP" altLang="en-US" sz="5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</a:t>
            </a:r>
          </a:p>
          <a:p>
            <a:pPr algn="ctr"/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108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8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服部 憲幸</dc:creator>
  <cp:lastModifiedBy>Administrator</cp:lastModifiedBy>
  <cp:revision>5</cp:revision>
  <dcterms:created xsi:type="dcterms:W3CDTF">2026-03-31T00:13:20Z</dcterms:created>
  <dcterms:modified xsi:type="dcterms:W3CDTF">2026-05-10T01:40:49Z</dcterms:modified>
</cp:coreProperties>
</file>