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29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5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5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93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08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90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00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52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88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67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11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99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33A3-75ED-44D9-A0BB-B1494F37CAAF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DE52-7184-420A-B1E3-0B2CDB0E1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50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F74B7EC-C55B-F5E5-291C-B1A49FEF0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507"/>
            <a:ext cx="6858000" cy="969498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2D64C6-1CE4-73E7-AD71-C83127A3C794}"/>
              </a:ext>
            </a:extLst>
          </p:cNvPr>
          <p:cNvSpPr/>
          <p:nvPr/>
        </p:nvSpPr>
        <p:spPr>
          <a:xfrm>
            <a:off x="775576" y="1665450"/>
            <a:ext cx="987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endParaRPr lang="ja-JP" altLang="en-US" sz="9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7195B4-1471-DEB7-BBAC-6B2294DA237E}"/>
              </a:ext>
            </a:extLst>
          </p:cNvPr>
          <p:cNvSpPr/>
          <p:nvPr/>
        </p:nvSpPr>
        <p:spPr>
          <a:xfrm>
            <a:off x="1269461" y="3652053"/>
            <a:ext cx="7873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endParaRPr lang="ja-JP" alt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CD2CD2A-C3EB-48F2-DFAD-E4E611CDD9D7}"/>
              </a:ext>
            </a:extLst>
          </p:cNvPr>
          <p:cNvSpPr/>
          <p:nvPr/>
        </p:nvSpPr>
        <p:spPr>
          <a:xfrm>
            <a:off x="3035302" y="3813590"/>
            <a:ext cx="7873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7</a:t>
            </a:r>
            <a:endParaRPr lang="ja-JP" alt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F89326E-7B95-9D6A-D90C-E3DB2104EDB0}"/>
              </a:ext>
            </a:extLst>
          </p:cNvPr>
          <p:cNvSpPr/>
          <p:nvPr/>
        </p:nvSpPr>
        <p:spPr>
          <a:xfrm>
            <a:off x="4486576" y="3773045"/>
            <a:ext cx="11112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</a:t>
            </a:r>
            <a:endParaRPr lang="ja-JP" alt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3A5022A-98DD-9D77-9C5F-E9F533260A22}"/>
              </a:ext>
            </a:extLst>
          </p:cNvPr>
          <p:cNvSpPr/>
          <p:nvPr/>
        </p:nvSpPr>
        <p:spPr>
          <a:xfrm>
            <a:off x="4486576" y="4888831"/>
            <a:ext cx="11112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</a:t>
            </a:r>
            <a:endParaRPr lang="ja-JP" alt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BCFC9C-6EBE-B94D-D4E0-5EB9564F356F}"/>
              </a:ext>
            </a:extLst>
          </p:cNvPr>
          <p:cNvSpPr/>
          <p:nvPr/>
        </p:nvSpPr>
        <p:spPr>
          <a:xfrm>
            <a:off x="4477337" y="6044703"/>
            <a:ext cx="11112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</a:t>
            </a:r>
            <a:endParaRPr lang="ja-JP" alt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4943AA2-CC02-5E31-9A9D-331A8D52AD37}"/>
              </a:ext>
            </a:extLst>
          </p:cNvPr>
          <p:cNvSpPr/>
          <p:nvPr/>
        </p:nvSpPr>
        <p:spPr>
          <a:xfrm>
            <a:off x="4477337" y="7237024"/>
            <a:ext cx="11112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</a:t>
            </a:r>
            <a:endParaRPr lang="ja-JP" alt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A5C2FB6-C71F-7333-0858-37C6CB168AE0}"/>
              </a:ext>
            </a:extLst>
          </p:cNvPr>
          <p:cNvSpPr/>
          <p:nvPr/>
        </p:nvSpPr>
        <p:spPr>
          <a:xfrm>
            <a:off x="2673607" y="4921138"/>
            <a:ext cx="13901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14</a:t>
            </a:r>
            <a:endParaRPr lang="ja-JP" alt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D12E208-382B-5098-1E5F-5E018659480A}"/>
              </a:ext>
            </a:extLst>
          </p:cNvPr>
          <p:cNvSpPr/>
          <p:nvPr/>
        </p:nvSpPr>
        <p:spPr>
          <a:xfrm>
            <a:off x="2733938" y="6121467"/>
            <a:ext cx="13901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21</a:t>
            </a:r>
            <a:endParaRPr lang="ja-JP" alt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5C871F8-DBF3-B6F5-3FC3-AC0FBFCB0FCE}"/>
              </a:ext>
            </a:extLst>
          </p:cNvPr>
          <p:cNvSpPr/>
          <p:nvPr/>
        </p:nvSpPr>
        <p:spPr>
          <a:xfrm>
            <a:off x="2733938" y="7203304"/>
            <a:ext cx="13901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28</a:t>
            </a:r>
            <a:endParaRPr lang="ja-JP" alt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065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10</Words>
  <Application>Microsoft Office PowerPoint</Application>
  <PresentationFormat>ワイド画面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健太</dc:creator>
  <cp:lastModifiedBy>加藤 健太</cp:lastModifiedBy>
  <cp:revision>2</cp:revision>
  <dcterms:created xsi:type="dcterms:W3CDTF">2023-02-01T04:27:48Z</dcterms:created>
  <dcterms:modified xsi:type="dcterms:W3CDTF">2023-02-01T04:37:43Z</dcterms:modified>
</cp:coreProperties>
</file>